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4.xml" ContentType="application/vnd.openxmlformats-officedocument.presentationml.notesSlide+xml"/>
  <Override PartName="/ppt/comments/comment3.xml" ContentType="application/vnd.openxmlformats-officedocument.presentationml.comments+xml"/>
  <Override PartName="/ppt/notesSlides/notesSlide5.xml" ContentType="application/vnd.openxmlformats-officedocument.presentationml.notesSlide+xml"/>
  <Override PartName="/ppt/comments/comment4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8"/>
  </p:notesMasterIdLst>
  <p:sldIdLst>
    <p:sldId id="269" r:id="rId2"/>
    <p:sldId id="270" r:id="rId3"/>
    <p:sldId id="258" r:id="rId4"/>
    <p:sldId id="257" r:id="rId5"/>
    <p:sldId id="262" r:id="rId6"/>
    <p:sldId id="260" r:id="rId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Your Name" initials="YN" lastIdx="5" clrIdx="0"/>
  <p:cmAuthor id="1" name="Votre nom" initials="VN" lastIdx="4" clrIdx="1"/>
  <p:cmAuthor id="2" name="Michèle Simond" initials="MS" lastIdx="4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55D1"/>
    <a:srgbClr val="0F22B1"/>
    <a:srgbClr val="1B06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Style clair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2" d="100"/>
        <a:sy n="8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1-03-20T15:18:58.050" idx="1">
    <p:pos x="98" y="708"/>
    <p:text>Que penses-tu de cette diapositive? En dit-elle assez?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1-03-20T15:25:09.821" idx="2">
    <p:pos x="336" y="176"/>
    <p:text>S'assurer qu'il s'agit bien des bonnes destinations. Il faut aussi mettre en valeur nos meilleurs tarifs et circuits.</p:tex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1-03-20T16:10:33.668" idx="3">
    <p:pos x="351" y="507"/>
    <p:text>Vérifiez les prix les plus récents avant de publier. Vous pouvez les obtenir de Daniel.</p:tex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1-03-20T16:25:22.177" idx="4">
    <p:pos x="36" y="1205"/>
    <p:text>Faire vérifier cette liste par Jean ou Suzanne?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64F1B4-F510-4642-B0F6-FC2725354CDA}" type="datetimeFigureOut">
              <a:rPr lang="fr-FR" smtClean="0"/>
              <a:pPr/>
              <a:t>20/03/2011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BD2295-F626-4EDF-826F-F0D6B934984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0839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Your Name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53889F-D5DC-4729-9C5D-916BA6B2C30E}" type="slidenum">
              <a:rPr lang="en-US"/>
              <a:pPr/>
              <a:t>1</a:t>
            </a:fld>
            <a:endParaRPr lang="en-US"/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1150938" y="692150"/>
            <a:ext cx="4556125" cy="34163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320040" indent="-32004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"/>
            </a:pPr>
            <a:r>
              <a:rPr lang="fr-CA" noProof="0" dirty="0" smtClean="0"/>
              <a:t>Le plus profond des océans</a:t>
            </a:r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03359E-32BD-4763-B578-9796C34ED3C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1150938" y="692150"/>
            <a:ext cx="4556125" cy="34163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320040" indent="-32004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"/>
            </a:pPr>
            <a:endParaRPr lang="en-US" sz="1800" dirty="0" smtClean="0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03359E-32BD-4763-B578-9796C34ED3C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1150938" y="692150"/>
            <a:ext cx="4556125" cy="34163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03359E-32BD-4763-B578-9796C34ED3C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1150938" y="692150"/>
            <a:ext cx="4556125" cy="34163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03359E-32BD-4763-B578-9796C34ED3C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8D6BA-7FD8-455A-A3AB-C7D3473FB1F7}" type="datetimeFigureOut">
              <a:rPr lang="fr-FR" smtClean="0"/>
              <a:pPr/>
              <a:t>20/03/2011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7F455-1FAA-4EA9-A0B4-8E6F2EBD4F4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8D6BA-7FD8-455A-A3AB-C7D3473FB1F7}" type="datetimeFigureOut">
              <a:rPr lang="fr-FR" smtClean="0"/>
              <a:pPr/>
              <a:t>20/03/2011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7F455-1FAA-4EA9-A0B4-8E6F2EBD4F4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8D6BA-7FD8-455A-A3AB-C7D3473FB1F7}" type="datetimeFigureOut">
              <a:rPr lang="fr-FR" smtClean="0"/>
              <a:pPr/>
              <a:t>20/03/2011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7F455-1FAA-4EA9-A0B4-8E6F2EBD4F4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0021D-7E2E-4ECD-B4F0-1CE4F8DB91C2}" type="datetime2">
              <a:rPr lang="en-US" smtClean="0"/>
              <a:pPr/>
              <a:t>Sunday, March 20, 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10EEA-824F-4D46-AFE7-60426C8C06B0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8D6BA-7FD8-455A-A3AB-C7D3473FB1F7}" type="datetimeFigureOut">
              <a:rPr lang="fr-FR" smtClean="0"/>
              <a:pPr/>
              <a:t>20/03/2011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7F455-1FAA-4EA9-A0B4-8E6F2EBD4F4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8D6BA-7FD8-455A-A3AB-C7D3473FB1F7}" type="datetimeFigureOut">
              <a:rPr lang="fr-FR" smtClean="0"/>
              <a:pPr/>
              <a:t>20/03/2011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7F455-1FAA-4EA9-A0B4-8E6F2EBD4F4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8D6BA-7FD8-455A-A3AB-C7D3473FB1F7}" type="datetimeFigureOut">
              <a:rPr lang="fr-FR" smtClean="0"/>
              <a:pPr/>
              <a:t>20/03/2011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7F455-1FAA-4EA9-A0B4-8E6F2EBD4F4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8D6BA-7FD8-455A-A3AB-C7D3473FB1F7}" type="datetimeFigureOut">
              <a:rPr lang="fr-FR" smtClean="0"/>
              <a:pPr/>
              <a:t>20/03/2011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7F455-1FAA-4EA9-A0B4-8E6F2EBD4F4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8D6BA-7FD8-455A-A3AB-C7D3473FB1F7}" type="datetimeFigureOut">
              <a:rPr lang="fr-FR" smtClean="0"/>
              <a:pPr/>
              <a:t>20/03/2011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7F455-1FAA-4EA9-A0B4-8E6F2EBD4F4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8D6BA-7FD8-455A-A3AB-C7D3473FB1F7}" type="datetimeFigureOut">
              <a:rPr lang="fr-FR" smtClean="0"/>
              <a:pPr/>
              <a:t>20/03/2011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7F455-1FAA-4EA9-A0B4-8E6F2EBD4F4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8D6BA-7FD8-455A-A3AB-C7D3473FB1F7}" type="datetimeFigureOut">
              <a:rPr lang="fr-FR" smtClean="0"/>
              <a:pPr/>
              <a:t>20/03/2011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7F455-1FAA-4EA9-A0B4-8E6F2EBD4F4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8D6BA-7FD8-455A-A3AB-C7D3473FB1F7}" type="datetimeFigureOut">
              <a:rPr lang="fr-FR" smtClean="0"/>
              <a:pPr/>
              <a:t>20/03/2011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7F455-1FAA-4EA9-A0B4-8E6F2EBD4F4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8D6BA-7FD8-455A-A3AB-C7D3473FB1F7}" type="datetimeFigureOut">
              <a:rPr lang="fr-FR" smtClean="0"/>
              <a:pPr/>
              <a:t>20/03/2011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27F455-1FAA-4EA9-A0B4-8E6F2EBD4F4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/>
              <a:t>Voyages Pacifique</a:t>
            </a:r>
            <a:br>
              <a:rPr lang="fr-CA" dirty="0"/>
            </a:br>
            <a:r>
              <a:rPr lang="fr-CA" sz="2800" i="1" dirty="0"/>
              <a:t>présente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dirty="0">
                <a:solidFill>
                  <a:srgbClr val="FF3300"/>
                </a:solidFill>
              </a:rPr>
              <a:t>Les îles du Pacifique Sud</a:t>
            </a:r>
            <a:endParaRPr lang="fr-CA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fr-CA"/>
              <a:t>Le Pacifique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714500"/>
            <a:ext cx="7772400" cy="4095750"/>
          </a:xfrm>
          <a:ln/>
        </p:spPr>
        <p:txBody>
          <a:bodyPr lIns="92075" tIns="46038" rIns="92075" bIns="46038"/>
          <a:lstStyle/>
          <a:p>
            <a:r>
              <a:rPr lang="fr-CA" dirty="0" smtClean="0"/>
              <a:t>Pacifique signifie « qui aime la paix ». Nommé </a:t>
            </a:r>
            <a:r>
              <a:rPr lang="fr-CA" dirty="0"/>
              <a:t>par Magellan en 1520.</a:t>
            </a:r>
          </a:p>
          <a:p>
            <a:r>
              <a:rPr lang="fr-CA" dirty="0"/>
              <a:t>Le plus grand et le plus profond des océans.</a:t>
            </a:r>
          </a:p>
          <a:p>
            <a:r>
              <a:rPr lang="fr-CA" dirty="0"/>
              <a:t>Couvre plus du tiers de </a:t>
            </a:r>
            <a:r>
              <a:rPr lang="fr-CA" dirty="0" smtClean="0"/>
              <a:t>la surface de la terre</a:t>
            </a:r>
            <a:r>
              <a:rPr lang="fr-CA" dirty="0"/>
              <a:t>.</a:t>
            </a:r>
          </a:p>
          <a:p>
            <a:r>
              <a:rPr lang="fr-CA" dirty="0" smtClean="0"/>
              <a:t>Contient plus </a:t>
            </a:r>
            <a:r>
              <a:rPr lang="fr-CA" dirty="0"/>
              <a:t>de 30 000 îles.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Le Pacifique sud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fr-CA" sz="3600" dirty="0"/>
              <a:t>Plages</a:t>
            </a:r>
          </a:p>
          <a:p>
            <a:r>
              <a:rPr lang="fr-CA" sz="3600" dirty="0"/>
              <a:t>Surf</a:t>
            </a:r>
          </a:p>
          <a:p>
            <a:r>
              <a:rPr lang="fr-CA" sz="3600" dirty="0"/>
              <a:t>Plongée</a:t>
            </a:r>
          </a:p>
          <a:p>
            <a:r>
              <a:rPr lang="fr-CA" sz="3600" dirty="0"/>
              <a:t>Pêche</a:t>
            </a:r>
          </a:p>
          <a:p>
            <a:r>
              <a:rPr lang="fr-CA" sz="3600" dirty="0"/>
              <a:t>Culture</a:t>
            </a:r>
          </a:p>
          <a:p>
            <a:r>
              <a:rPr lang="fr-CA" sz="3600" dirty="0"/>
              <a:t>Cuisine</a:t>
            </a:r>
            <a:endParaRPr lang="fr-CA" sz="4400" dirty="0"/>
          </a:p>
        </p:txBody>
      </p:sp>
      <p:pic>
        <p:nvPicPr>
          <p:cNvPr id="6" name="Picture 26" descr="C:\Users\Beta\AppData\Local\Microsoft\Windows\Temporary Internet Files\Content.IE5\GFA6USGZ\MPj04066340000[1]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 bwMode="auto">
          <a:xfrm>
            <a:off x="4648200" y="2248768"/>
            <a:ext cx="4038600" cy="26924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Nos destinations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57200" y="1600201"/>
            <a:ext cx="4038600" cy="3556992"/>
          </a:xfrm>
        </p:spPr>
        <p:txBody>
          <a:bodyPr/>
          <a:lstStyle/>
          <a:p>
            <a:r>
              <a:rPr lang="fr-CA" dirty="0"/>
              <a:t>Îles Palau</a:t>
            </a:r>
          </a:p>
          <a:p>
            <a:r>
              <a:rPr lang="fr-CA" dirty="0"/>
              <a:t>Îles Salomon</a:t>
            </a:r>
          </a:p>
          <a:p>
            <a:r>
              <a:rPr lang="fr-CA" dirty="0"/>
              <a:t>Îles Samoa</a:t>
            </a:r>
          </a:p>
          <a:p>
            <a:r>
              <a:rPr lang="fr-CA" dirty="0"/>
              <a:t>Îles de la Société</a:t>
            </a:r>
          </a:p>
          <a:p>
            <a:r>
              <a:rPr lang="fr-CA" dirty="0"/>
              <a:t>Indonésie</a:t>
            </a:r>
          </a:p>
          <a:p>
            <a:r>
              <a:rPr lang="fr-CA" dirty="0"/>
              <a:t>Philippines</a:t>
            </a:r>
            <a:endParaRPr lang="fr-CA" sz="2800" dirty="0"/>
          </a:p>
        </p:txBody>
      </p:sp>
      <p:sp>
        <p:nvSpPr>
          <p:cNvPr id="2" name="Espace réservé du contenu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242" name="Rectangle 26"/>
          <p:cNvSpPr>
            <a:spLocks noChangeArrowheads="1"/>
          </p:cNvSpPr>
          <p:nvPr/>
        </p:nvSpPr>
        <p:spPr bwMode="auto">
          <a:xfrm>
            <a:off x="1115616" y="5495822"/>
            <a:ext cx="2520280" cy="708528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2075" tIns="46038" rIns="92075" bIns="46038" anchor="t" compatLnSpc="1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CA" sz="2000" dirty="0">
                <a:solidFill>
                  <a:schemeClr val="tx2"/>
                </a:solidFill>
                <a:latin typeface="Arial"/>
              </a:rPr>
              <a:t>Un choix de plus de 100 </a:t>
            </a:r>
            <a:r>
              <a:rPr lang="fr-CA" sz="2000" dirty="0" smtClean="0">
                <a:solidFill>
                  <a:schemeClr val="tx2"/>
                </a:solidFill>
                <a:latin typeface="Arial"/>
              </a:rPr>
              <a:t>îles différentes</a:t>
            </a:r>
            <a:endParaRPr lang="fr-CA" sz="2000" dirty="0">
              <a:solidFill>
                <a:schemeClr val="tx2"/>
              </a:solidFill>
              <a:latin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2075" tIns="46038" rIns="92075" bIns="46038">
            <a:normAutofit/>
          </a:bodyPr>
          <a:lstStyle/>
          <a:p>
            <a:r>
              <a:rPr lang="fr-CA" dirty="0"/>
              <a:t>Nos forfaits</a:t>
            </a:r>
          </a:p>
        </p:txBody>
      </p:sp>
      <p:graphicFrame>
        <p:nvGraphicFramePr>
          <p:cNvPr id="3" name="Espace réservé du tableau 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892161498"/>
              </p:ext>
            </p:extLst>
          </p:nvPr>
        </p:nvGraphicFramePr>
        <p:xfrm>
          <a:off x="457200" y="2214344"/>
          <a:ext cx="8229600" cy="323088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3600" noProof="0" dirty="0" smtClean="0">
                          <a:latin typeface="Arial Narrow" pitchFamily="34" charset="0"/>
                          <a:cs typeface="Arial" pitchFamily="34" charset="0"/>
                        </a:rPr>
                        <a:t>Tour 1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3600" noProof="0" dirty="0" smtClean="0">
                          <a:latin typeface="Arial Narrow" pitchFamily="34" charset="0"/>
                          <a:cs typeface="Arial" pitchFamily="34" charset="0"/>
                        </a:rPr>
                        <a:t>Tour 2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3600" noProof="0" dirty="0" smtClean="0">
                          <a:latin typeface="Arial Narrow" pitchFamily="34" charset="0"/>
                          <a:cs typeface="Arial" pitchFamily="34" charset="0"/>
                        </a:rPr>
                        <a:t>Tour 3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3600" noProof="0" dirty="0" smtClean="0">
                          <a:latin typeface="Arial Narrow" pitchFamily="34" charset="0"/>
                          <a:cs typeface="Arial" pitchFamily="34" charset="0"/>
                        </a:rPr>
                        <a:t>Tour 4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>
                          <a:latin typeface="Arial Narrow" pitchFamily="34" charset="0"/>
                        </a:rPr>
                        <a:t>5 nuits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>
                    <a:solidFill>
                      <a:srgbClr val="1D55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>
                          <a:latin typeface="Arial Narrow" pitchFamily="34" charset="0"/>
                        </a:rPr>
                        <a:t>7 nuits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>
                    <a:solidFill>
                      <a:srgbClr val="1D55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>
                          <a:latin typeface="Arial Narrow" pitchFamily="34" charset="0"/>
                        </a:rPr>
                        <a:t>10 nuits</a:t>
                      </a:r>
                      <a:endParaRPr lang="fr-CA" sz="1000" noProof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>
                    <a:solidFill>
                      <a:srgbClr val="1D55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>
                          <a:latin typeface="Arial Narrow" pitchFamily="34" charset="0"/>
                        </a:rPr>
                        <a:t>15 nuits</a:t>
                      </a:r>
                      <a:endParaRPr lang="fr-CA" sz="1000" noProof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>
                    <a:solidFill>
                      <a:srgbClr val="1D55D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>
                          <a:latin typeface="Arial Narrow" pitchFamily="34" charset="0"/>
                        </a:rPr>
                        <a:t>3 </a:t>
                      </a:r>
                      <a:r>
                        <a:rPr lang="fr-CA" sz="2800" noProof="0" dirty="0" smtClean="0">
                          <a:latin typeface="Arial Narrow" pitchFamily="34" charset="0"/>
                        </a:rPr>
                        <a:t>îles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>
                    <a:solidFill>
                      <a:srgbClr val="1D55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 smtClean="0">
                          <a:latin typeface="Arial Narrow" pitchFamily="34" charset="0"/>
                        </a:rPr>
                        <a:t>5 îles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>
                    <a:solidFill>
                      <a:srgbClr val="1D55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 smtClean="0">
                          <a:latin typeface="Arial Narrow" pitchFamily="34" charset="0"/>
                        </a:rPr>
                        <a:t>7 îles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>
                    <a:solidFill>
                      <a:srgbClr val="1D55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 smtClean="0">
                          <a:latin typeface="Arial Narrow" pitchFamily="34" charset="0"/>
                        </a:rPr>
                        <a:t>9 îles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>
                    <a:solidFill>
                      <a:srgbClr val="1D55D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>
                          <a:latin typeface="Arial Narrow" pitchFamily="34" charset="0"/>
                        </a:rPr>
                        <a:t>2 repas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>
                    <a:solidFill>
                      <a:srgbClr val="1D55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>
                          <a:latin typeface="Arial Narrow" pitchFamily="34" charset="0"/>
                        </a:rPr>
                        <a:t>2 repas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>
                    <a:solidFill>
                      <a:srgbClr val="1D55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>
                          <a:latin typeface="Arial Narrow" pitchFamily="34" charset="0"/>
                        </a:rPr>
                        <a:t>2 repas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>
                    <a:solidFill>
                      <a:srgbClr val="1D55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>
                          <a:latin typeface="Arial Narrow" pitchFamily="34" charset="0"/>
                        </a:rPr>
                        <a:t>2 repas</a:t>
                      </a:r>
                      <a:endParaRPr lang="fr-CA" sz="1000" noProof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>
                    <a:solidFill>
                      <a:srgbClr val="1D55D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>
                          <a:latin typeface="Arial Narrow" pitchFamily="34" charset="0"/>
                        </a:rPr>
                        <a:t>1 700 $/ 1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>
                    <a:solidFill>
                      <a:srgbClr val="1D55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>
                          <a:latin typeface="Arial Narrow" pitchFamily="34" charset="0"/>
                        </a:rPr>
                        <a:t>1 900 $/ 1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>
                    <a:solidFill>
                      <a:srgbClr val="1D55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>
                          <a:latin typeface="Arial Narrow" pitchFamily="34" charset="0"/>
                        </a:rPr>
                        <a:t>2 200 $/ 1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>
                    <a:solidFill>
                      <a:srgbClr val="1D55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>
                          <a:latin typeface="Arial Narrow" pitchFamily="34" charset="0"/>
                        </a:rPr>
                        <a:t>2 600 $/ 1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>
                    <a:solidFill>
                      <a:srgbClr val="1D55D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>
                          <a:latin typeface="Arial Narrow" pitchFamily="34" charset="0"/>
                        </a:rPr>
                        <a:t>2 500 $/ 2</a:t>
                      </a:r>
                      <a:endParaRPr lang="fr-CA" sz="1000" noProof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>
                    <a:solidFill>
                      <a:srgbClr val="1D55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>
                          <a:latin typeface="Arial Narrow" pitchFamily="34" charset="0"/>
                        </a:rPr>
                        <a:t>2 600 $/ 2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>
                    <a:solidFill>
                      <a:srgbClr val="1D55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>
                          <a:latin typeface="Arial Narrow" pitchFamily="34" charset="0"/>
                        </a:rPr>
                        <a:t>2 900 $/ 2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>
                    <a:solidFill>
                      <a:srgbClr val="1D55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2800" noProof="0" dirty="0">
                          <a:latin typeface="Arial Narrow" pitchFamily="34" charset="0"/>
                        </a:rPr>
                        <a:t>3 400 $/ 2</a:t>
                      </a:r>
                      <a:endParaRPr lang="fr-CA" sz="1000" noProof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>
                    <a:solidFill>
                      <a:srgbClr val="1D55D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Villes de départ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fr-CA"/>
              <a:t>Los Angeles</a:t>
            </a:r>
          </a:p>
          <a:p>
            <a:r>
              <a:rPr lang="fr-CA"/>
              <a:t>San Francisco</a:t>
            </a:r>
          </a:p>
          <a:p>
            <a:r>
              <a:rPr lang="fr-CA"/>
              <a:t>Seattle</a:t>
            </a:r>
          </a:p>
          <a:p>
            <a:r>
              <a:rPr lang="fr-CA"/>
              <a:t>Denver</a:t>
            </a:r>
          </a:p>
          <a:p>
            <a:r>
              <a:rPr lang="fr-CA"/>
              <a:t>Chicago</a:t>
            </a:r>
          </a:p>
          <a:p>
            <a:r>
              <a:rPr lang="fr-CA"/>
              <a:t>New York</a:t>
            </a:r>
          </a:p>
          <a:p>
            <a:r>
              <a:rPr lang="fr-CA"/>
              <a:t>Miami</a:t>
            </a:r>
          </a:p>
          <a:p>
            <a:r>
              <a:rPr lang="fr-CA"/>
              <a:t>*Autres villes 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r>
              <a:rPr lang="fr-CA"/>
              <a:t>Toronto</a:t>
            </a:r>
          </a:p>
          <a:p>
            <a:r>
              <a:rPr lang="fr-CA"/>
              <a:t>Montréal</a:t>
            </a:r>
          </a:p>
          <a:p>
            <a:r>
              <a:rPr lang="fr-CA"/>
              <a:t>Vancouver</a:t>
            </a:r>
          </a:p>
          <a:p>
            <a:r>
              <a:rPr lang="fr-CA"/>
              <a:t>Ottawa</a:t>
            </a:r>
          </a:p>
          <a:p>
            <a:r>
              <a:rPr lang="fr-CA"/>
              <a:t>Winnipeg</a:t>
            </a:r>
          </a:p>
          <a:p>
            <a:r>
              <a:rPr lang="fr-CA"/>
              <a:t>Edmonton</a:t>
            </a:r>
          </a:p>
          <a:p>
            <a:r>
              <a:rPr lang="fr-CA"/>
              <a:t>*Autres villes</a:t>
            </a: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5367154" y="5733256"/>
            <a:ext cx="2949262" cy="64697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2075" tIns="46038" rIns="92075" bIns="46038" anchor="t" compatLnSpc="1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CA" dirty="0">
                <a:solidFill>
                  <a:schemeClr val="tx1">
                    <a:alpha val="100000"/>
                  </a:schemeClr>
                </a:solidFill>
                <a:latin typeface="Arial"/>
              </a:rPr>
              <a:t>*Frais </a:t>
            </a:r>
            <a:r>
              <a:rPr lang="fr-CA" dirty="0" smtClean="0">
                <a:solidFill>
                  <a:schemeClr val="tx1">
                    <a:alpha val="100000"/>
                  </a:schemeClr>
                </a:solidFill>
                <a:latin typeface="Arial"/>
              </a:rPr>
              <a:t>supplémentaires applicables</a:t>
            </a:r>
            <a:endParaRPr lang="fr-CA" dirty="0">
              <a:solidFill>
                <a:schemeClr val="tx1">
                  <a:alpha val="100000"/>
                </a:schemeClr>
              </a:solidFill>
              <a:latin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1179</TotalTime>
  <Words>150</Words>
  <Application>Microsoft Office PowerPoint</Application>
  <PresentationFormat>Affichage à l'écran (4:3)</PresentationFormat>
  <Paragraphs>71</Paragraphs>
  <Slides>6</Slides>
  <Notes>5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7" baseType="lpstr">
      <vt:lpstr>Thème Office</vt:lpstr>
      <vt:lpstr>Voyages Pacifique présente</vt:lpstr>
      <vt:lpstr>Le Pacifique</vt:lpstr>
      <vt:lpstr>Le Pacifique sud</vt:lpstr>
      <vt:lpstr>Nos destinations</vt:lpstr>
      <vt:lpstr>Nos forfaits</vt:lpstr>
      <vt:lpstr>Villes de départ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Voyages dans les îles</dc:title>
  <dc:creator>F</dc:creator>
  <cp:lastModifiedBy>Michèle Simond</cp:lastModifiedBy>
  <cp:revision>12</cp:revision>
  <dcterms:created xsi:type="dcterms:W3CDTF">2007-07-11T17:56:50Z</dcterms:created>
  <dcterms:modified xsi:type="dcterms:W3CDTF">2011-03-20T20:28:13Z</dcterms:modified>
</cp:coreProperties>
</file>